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284729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18450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град, шквал. Ветер северный 9-14, порывы 15-20 м/с. Температура воздуха ночью 15-17, днем 25-27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749502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61408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8345</cp:revision>
  <cp:lastPrinted>2025-08-12T06:13:34Z</cp:lastPrinted>
  <dcterms:created xsi:type="dcterms:W3CDTF">2018-03-27T06:03:00Z</dcterms:created>
  <dcterms:modified xsi:type="dcterms:W3CDTF">2026-07-23T06:27:52Z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