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53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083557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днем град, шквал. Ветер юго-западный с переходом на северо-западный 5-10, днем порывы 15-20 м/с. Температура воздуха ночью 16-18, днем 26-28 тепла.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145" y="35327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6626" y="257689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54501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22461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4590</cp:revision>
  <cp:lastPrinted>2021-07-01T03:56:27Z</cp:lastPrinted>
  <dcterms:created xsi:type="dcterms:W3CDTF">2018-03-27T06:03:00Z</dcterms:created>
  <dcterms:modified xsi:type="dcterms:W3CDTF">2026-07-23T07:43:37Z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