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9" d="100"/>
          <a:sy n="89" d="100"/>
        </p:scale>
        <p:origin x="102" y="5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18485016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июля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408022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7712977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.575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июля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23 июля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июля.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восточный, юго-восточный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22-24,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32-34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Прогноз погоды  на ночь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июля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23-25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25120" y="3415597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Кадирхан  П.М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29917</TotalTime>
  <Words>574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4339</cp:revision>
  <cp:lastPrinted>2021-10-15T03:50:29Z</cp:lastPrinted>
  <dcterms:created xsi:type="dcterms:W3CDTF">2018-03-27T06:03:00Z</dcterms:created>
  <dcterms:modified xsi:type="dcterms:W3CDTF">2026-07-23T06:45:19Z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