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960465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июля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гроза, днем град. Ночью и утром туман. Ветер северо-западный, северный ночью 2-7, днем 7-12 м/с. Температура воздуха ночью 14-16,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en-US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7696" y="2336661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846888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28858</TotalTime>
  <Words>664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5450</cp:revision>
  <cp:lastPrinted>2021-07-01T03:56:27Z</cp:lastPrinted>
  <dcterms:created xsi:type="dcterms:W3CDTF">2018-03-27T06:03:00Z</dcterms:created>
  <dcterms:modified xsi:type="dcterms:W3CDTF">2026-07-23T08:14:07Z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