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882449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Ясно. Ветер северо-восточный 3-8 м/с. Температура воздуха ночью 18-20, днем 30-32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57762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0" y="2060849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69409</TotalTime>
  <Words>591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7387</cp:revision>
  <cp:lastPrinted>2021-02-03T11:37:00Z</cp:lastPrinted>
  <dcterms:created xsi:type="dcterms:W3CDTF">2018-03-27T06:03:00Z</dcterms:created>
  <dcterms:modified xsi:type="dcterms:W3CDTF">2026-07-23T07:01:30Z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