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23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741556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ночью 2-7,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северный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0619" y="2359573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метеорологические условия будут способствовать накоплению, днем 24, ночью 25 июля рассеиванию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451491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28508</TotalTime>
  <Words>613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5349</cp:revision>
  <cp:lastPrinted>2021-07-01T03:56:27Z</cp:lastPrinted>
  <dcterms:created xsi:type="dcterms:W3CDTF">2018-03-27T06:03:00Z</dcterms:created>
  <dcterms:modified xsi:type="dcterms:W3CDTF">2026-07-23T08:14:30Z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