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548826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a:solidFill>
                  <a:prstClr val="black"/>
                </a:solidFill>
                <a:latin typeface="Times New Roman" panose="02020603050405020304" pitchFamily="18" charset="0"/>
                <a:cs typeface="Times New Roman" panose="02020603050405020304" pitchFamily="18" charset="0"/>
              </a:rPr>
              <a:t>шілдеге ауа-райы болжамы</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22 шілде сағ. 20-дан 23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ea typeface="Calibri" panose="020F0502020204030204" pitchFamily="34" charset="0"/>
              </a:rPr>
              <a:t>Көшпелі</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ru-RU" sz="1200" dirty="0">
                <a:solidFill>
                  <a:prstClr val="black"/>
                </a:solidFill>
                <a:latin typeface="Times New Roman" panose="02020603050405020304" pitchFamily="18" charset="0"/>
                <a:ea typeface="Calibri" panose="020F0502020204030204" pitchFamily="34" charset="0"/>
              </a:rPr>
              <a:t>жауын-шышынсыз.</a:t>
            </a:r>
            <a:r>
              <a:rPr lang="kk-KZ" sz="1200" dirty="0">
                <a:solidFill>
                  <a:prstClr val="black"/>
                </a:solidFill>
                <a:latin typeface="Times New Roman" panose="02020603050405020304" pitchFamily="18" charset="0"/>
                <a:ea typeface="Calibri" panose="020F0502020204030204" pitchFamily="34" charset="0"/>
              </a:rPr>
              <a:t> </a:t>
            </a:r>
            <a:r>
              <a:rPr lang="kk-KZ" sz="1200" kern="900" dirty="0">
                <a:solidFill>
                  <a:srgbClr val="000000"/>
                </a:solidFill>
                <a:latin typeface="Times New Roman" panose="02020603050405020304" pitchFamily="18" charset="0"/>
                <a:ea typeface="Times New Roman" panose="02020603050405020304" pitchFamily="18" charset="0"/>
              </a:rPr>
              <a:t>Солтүстік-шығыстан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7-12 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түнде </a:t>
            </a:r>
            <a:r>
              <a:rPr lang="ru-RU" sz="1200" dirty="0" smtClean="0">
                <a:latin typeface="Times New Roman" panose="02020603050405020304" pitchFamily="18" charset="0"/>
                <a:ea typeface="Calibri" panose="020F0502020204030204" pitchFamily="34" charset="0"/>
              </a:rPr>
              <a:t>16-18, </a:t>
            </a:r>
            <a:r>
              <a:rPr lang="ru-RU" sz="1200" dirty="0">
                <a:latin typeface="Times New Roman" panose="02020603050405020304" pitchFamily="18" charset="0"/>
                <a:ea typeface="Calibri" panose="020F0502020204030204" pitchFamily="34" charset="0"/>
              </a:rPr>
              <a:t>күндіз </a:t>
            </a:r>
            <a:r>
              <a:rPr lang="ru-RU" sz="1200" dirty="0" smtClean="0">
                <a:latin typeface="Times New Roman" panose="02020603050405020304" pitchFamily="18" charset="0"/>
                <a:ea typeface="Calibri" panose="020F0502020204030204" pitchFamily="34" charset="0"/>
              </a:rPr>
              <a:t>28-30 </a:t>
            </a:r>
            <a:r>
              <a:rPr lang="ru-RU" sz="1200" dirty="0" smtClean="0">
                <a:latin typeface="Times New Roman" panose="02020603050405020304" pitchFamily="18" charset="0"/>
                <a:ea typeface="Calibri" panose="020F0502020204030204" pitchFamily="34" charset="0"/>
              </a:rPr>
              <a:t>градус </a:t>
            </a:r>
            <a:r>
              <a:rPr lang="ru-RU" sz="1200" dirty="0" err="1" smtClean="0">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24 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24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ea typeface="Calibri" panose="020F0502020204030204" pitchFamily="34" charset="0"/>
              </a:rPr>
              <a:t>жауын-шышынсыз.</a:t>
            </a:r>
            <a:r>
              <a:rPr lang="kk-KZ" sz="1200">
                <a:solidFill>
                  <a:prstClr val="black"/>
                </a:solidFill>
                <a:latin typeface="Times New Roman" panose="02020603050405020304" pitchFamily="18" charset="0"/>
                <a:ea typeface="Calibri" panose="020F0502020204030204" pitchFamily="34" charset="0"/>
              </a:rPr>
              <a:t> </a:t>
            </a:r>
            <a:r>
              <a:rPr lang="kk-KZ" sz="1200" kern="900" smtClean="0">
                <a:solidFill>
                  <a:srgbClr val="000000"/>
                </a:solidFill>
                <a:latin typeface="Times New Roman" panose="02020603050405020304" pitchFamily="18" charset="0"/>
                <a:ea typeface="Times New Roman" panose="02020603050405020304" pitchFamily="18" charset="0"/>
              </a:rPr>
              <a:t>Солтүстік-шығыстан</a:t>
            </a:r>
            <a:r>
              <a:rPr lang="kk-KZ" sz="1200" kern="90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 Ауа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17-19 градус жылы.</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жағдайлар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болуы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9398278"/>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0.801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32934</TotalTime>
  <Words>556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5912</cp:revision>
  <cp:lastPrinted>2021-07-01T07:38:07Z</cp:lastPrinted>
  <dcterms:created xsi:type="dcterms:W3CDTF">2018-03-27T06:03:00Z</dcterms:created>
  <dcterms:modified xsi:type="dcterms:W3CDTF">2026-07-22T06:28:51Z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