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400839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Солтүстіктен, солтүстік-батыстан жел соғады, күші 9-14 м/с. Ауа температурасы түнде 13-15, күндіз 22-24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84378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25835</TotalTime>
  <Words>542</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2021-07-01T03:56:27Z</cp:lastPrinted>
  <dcterms:created xsi:type="dcterms:W3CDTF">2018-03-27T06:03:00Z</dcterms:created>
  <dcterms:modified xsi:type="dcterms:W3CDTF">2026-07-22T07:35:17Z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