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229224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№203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9199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8526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23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22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23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дауыл. Онтүстік-батыстан  соғатын жел солтүстік-батысқа ауысады, күші 5-10,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солтүстік-батыстан соғады, күші 5-10 м/с. Ауа температурасы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87404" y="2546032"/>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FFB6B77-FE7D-6A5B-982C-F69F830C5CDF}"/>
              </a:ext>
            </a:extLst>
          </p:cNvPr>
          <p:cNvGraphicFramePr>
            <a:graphicFrameLocks noGrp="1"/>
          </p:cNvGraphicFramePr>
          <p:nvPr>
            <p:extLst>
              <p:ext uri="{D42A27DB-BD31-4B8C-83A1-F6EECF244321}">
                <p14:modId xmlns:p14="http://schemas.microsoft.com/office/powerpoint/2010/main" val="2061701520"/>
              </p:ext>
            </p:extLst>
          </p:nvPr>
        </p:nvGraphicFramePr>
        <p:xfrm>
          <a:off x="5034306" y="4314800"/>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0,882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2,325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Кашканова Г.М.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25795</TotalTime>
  <Words>674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4980</cp:revision>
  <cp:lastPrinted>2021-07-01T03:56:27Z</cp:lastPrinted>
  <dcterms:created xsi:type="dcterms:W3CDTF">2018-03-27T06:03:00Z</dcterms:created>
  <dcterms:modified xsi:type="dcterms:W3CDTF">2026-07-22T08:03:56Z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