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1624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973334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0,139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1908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0,382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0,279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0,988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2-7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18-20 градус жылы, </a:t>
            </a:r>
            <a:r>
              <a:rPr lang="kk-KZ" sz="1100" dirty="0">
                <a:solidFill>
                  <a:srgbClr val="000000"/>
                </a:solidFill>
                <a:latin typeface="Times New Roman"/>
              </a:rPr>
              <a:t>күндіз </a:t>
            </a:r>
            <a:r>
              <a:rPr lang="kk-KZ" sz="1100" dirty="0" smtClean="0">
                <a:solidFill>
                  <a:srgbClr val="000000"/>
                </a:solidFill>
                <a:latin typeface="Times New Roman"/>
              </a:rPr>
              <a:t>33-35 градус қатты ыстық.</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оңтүстік-шығыстан </a:t>
            </a:r>
            <a:r>
              <a:rPr lang="kk-KZ" sz="1100" dirty="0" smtClean="0">
                <a:solidFill>
                  <a:srgbClr val="000000"/>
                </a:solidFill>
                <a:latin typeface="Times New Roman"/>
              </a:rPr>
              <a:t>соғады, күші 5-10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20-22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43517</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7860</cp:revision>
  <cp:lastPrinted>2021-07-01T03:56:27Z</cp:lastPrinted>
  <dcterms:created xsi:type="dcterms:W3CDTF">2018-03-27T06:03:00Z</dcterms:created>
  <dcterms:modified xsi:type="dcterms:W3CDTF">2026-07-22T06:15:50Z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