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530731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кей уақыттарда жаңбыр жауады, найзағай күтіледі. Солтүстіктен, солтүстік-шығыстан жел соғады, күші 9-14 м/с. Ауа температурасы түнде 14-16, күндіз 25-27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Солтүстіктен, солтүстік-батыстан жел соғады, күші 5-10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74697783"/>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22696</TotalTime>
  <Words>598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4371</cp:revision>
  <cp:lastPrinted>2021-07-01T07:38:07Z</cp:lastPrinted>
  <dcterms:created xsi:type="dcterms:W3CDTF">2018-03-27T06:03:00Z</dcterms:created>
  <dcterms:modified xsi:type="dcterms:W3CDTF">2026-07-22T07:48:47Z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