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318129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23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Онтүстік-батыстан  соғатын жел солтүстік-батысқа ауысады,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a:t>
            </a:r>
            <a:r>
              <a:rPr lang="kk-KZ" sz="1200">
                <a:solidFill>
                  <a:prstClr val="black"/>
                </a:solidFill>
                <a:latin typeface="Times New Roman" pitchFamily="18" charset="0"/>
                <a:cs typeface="Times New Roman" pitchFamily="18" charset="0"/>
              </a:rPr>
              <a:t>Жел солтүстік-батыстан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81368" y="35115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100244" y="2594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1275193619"/>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9700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Кашканова Г.М.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21160</TotalTime>
  <Words>610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4515</cp:revision>
  <cp:lastPrinted>2021-07-01T03:56:27Z</cp:lastPrinted>
  <dcterms:created xsi:type="dcterms:W3CDTF">2018-03-27T06:03:00Z</dcterms:created>
  <dcterms:modified xsi:type="dcterms:W3CDTF">2026-07-22T08:11:02Z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