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8151481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№155</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4302968"/>
              </p:ext>
            </p:extLst>
          </p:nvPr>
        </p:nvGraphicFramePr>
        <p:xfrm>
          <a:off x="4953000" y="4429132"/>
          <a:ext cx="4691064" cy="145709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75935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578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33991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20-22, күндіз </a:t>
            </a:r>
            <a:r>
              <a:rPr lang="kk-KZ" sz="1100" dirty="0" smtClean="0">
                <a:latin typeface="Times New Roman" pitchFamily="18" charset="0"/>
                <a:cs typeface="Times New Roman" pitchFamily="18" charset="0"/>
              </a:rPr>
              <a:t>           33-35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шілдеге </a:t>
            </a:r>
            <a:r>
              <a:rPr lang="kk-KZ" altLang="ru-RU" sz="1200" b="1" dirty="0" smtClean="0">
                <a:latin typeface="Times New Roman" pitchFamily="18" charset="0"/>
                <a:cs typeface="Times New Roman" pitchFamily="18" charset="0"/>
              </a:rPr>
              <a:t>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20-22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14350</TotalTime>
  <Words>525</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4263</cp:revision>
  <cp:lastPrinted>2021-07-01T03:56:27Z</cp:lastPrinted>
  <dcterms:created xsi:type="dcterms:W3CDTF">2018-03-27T06:03:00Z</dcterms:created>
  <dcterms:modified xsi:type="dcterms:W3CDTF">2026-07-22T06:40:07Z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