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2293629"/>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914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№203</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08742122"/>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22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23</a:t>
            </a:r>
            <a:r>
              <a:rPr lang="kk-KZ" altLang="ru-RU" sz="1100" b="1" dirty="0">
                <a:latin typeface="Times New Roman" panose="02020603050405020304" pitchFamily="18" charset="0"/>
                <a:cs typeface="Times New Roman" panose="02020603050405020304" pitchFamily="18" charset="0"/>
              </a:rPr>
              <a:t> шілдеге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22 </a:t>
            </a:r>
            <a:r>
              <a:rPr lang="kk-KZ" altLang="ru-RU" sz="1100" b="1" dirty="0">
                <a:latin typeface="Times New Roman" panose="02020603050405020304" pitchFamily="18" charset="0"/>
                <a:cs typeface="Times New Roman" panose="02020603050405020304" pitchFamily="18" charset="0"/>
              </a:rPr>
              <a:t>шілде</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23 шілде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Солтүстік-батыстан соғатын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шығысқа ауысады,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22-24,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32-34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24 шілде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23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24 шілде</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a:t>
            </a:r>
            <a:r>
              <a:rPr lang="kk-KZ" sz="1100" dirty="0" smtClean="0">
                <a:solidFill>
                  <a:prstClr val="black"/>
                </a:solidFill>
                <a:latin typeface="Times New Roman" pitchFamily="18" charset="0"/>
                <a:cs typeface="Times New Roman" pitchFamily="18" charset="0"/>
              </a:rPr>
              <a:t>-24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32150</TotalTime>
  <Words>556</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4405</cp:revision>
  <cp:lastPrinted>2021-07-01T07:38:07Z</cp:lastPrinted>
  <dcterms:created xsi:type="dcterms:W3CDTF">2018-03-27T06:03:00Z</dcterms:created>
  <dcterms:modified xsi:type="dcterms:W3CDTF">2026-07-22T07:01:18Z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