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356550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23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дауыл. Онтүстік-батыстан  соғатын жел солтүстік-батысқа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712" y="36313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70492" y="262039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2530572983"/>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Кашканова Г.М.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20570</TotalTime>
  <Words>612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4600</cp:revision>
  <cp:lastPrinted>2021-07-01T03:56:27Z</cp:lastPrinted>
  <dcterms:created xsi:type="dcterms:W3CDTF">2018-03-27T06:03:00Z</dcterms:created>
  <dcterms:modified xsi:type="dcterms:W3CDTF">2026-07-22T08:14:37Z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