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04" autoAdjust="0"/>
  </p:normalViewPr>
  <p:slideViewPr>
    <p:cSldViewPr showGuides="1">
      <p:cViewPr>
        <p:scale>
          <a:sx n="125" d="100"/>
          <a:sy n="125" d="100"/>
        </p:scale>
        <p:origin x="3024"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03389479"/>
              </p:ext>
            </p:extLst>
          </p:nvPr>
        </p:nvGraphicFramePr>
        <p:xfrm>
          <a:off x="307975" y="2443336"/>
          <a:ext cx="4465638" cy="4602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50843"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22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жаңбыр, найзағай. Солтүстіктен, солтүстік-батыстан жел соғады, күші 9-14 м/с. Ауа температурасы түнде 13-15, күндіз 22-24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24 </a:t>
            </a:r>
            <a:r>
              <a:rPr lang="kk-KZ" altLang="ru-RU" sz="1150" b="1" dirty="0">
                <a:latin typeface="Times New Roman" panose="02020603050405020304" pitchFamily="18" charset="0"/>
                <a:cs typeface="Times New Roman" panose="02020603050405020304" pitchFamily="18" charset="0"/>
              </a:rPr>
              <a:t>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23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24 </a:t>
            </a:r>
            <a:r>
              <a:rPr lang="kk-KZ" sz="1150" b="1" dirty="0" smtClean="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15-17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6930936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354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Косубаева А.Ж</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28403</TotalTime>
  <Words>577</Words>
  <Application>Microsoft Office PowerPoint</Application>
  <PresentationFormat>Лист A4 (210x297 мм)</PresentationFormat>
  <Paragraphs>88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5363</cp:revision>
  <cp:lastPrinted>2021-07-01T07:38:07Z</cp:lastPrinted>
  <dcterms:created xsi:type="dcterms:W3CDTF">2018-03-27T06:03:00Z</dcterms:created>
  <dcterms:modified xsi:type="dcterms:W3CDTF">2026-07-22T07:35:20Z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