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1902999"/>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22</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Ашық. Солтүстіктен, солтүстік-шығыстан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2</a:t>
            </a:r>
            <a:r>
              <a:rPr lang="kk-KZ" sz="1200" kern="1400" dirty="0" smtClean="0">
                <a:solidFill>
                  <a:srgbClr val="000000"/>
                </a:solidFill>
                <a:latin typeface="Times New Roman" panose="02020603050405020304" pitchFamily="18" charset="0"/>
                <a:ea typeface="Times New Roman" panose="02020603050405020304" pitchFamily="18" charset="0"/>
              </a:rPr>
              <a:t>-7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16-18,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30-32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sz="1200" kern="1400" dirty="0" smtClean="0">
              <a:solidFill>
                <a:srgbClr val="000000"/>
              </a:solidFill>
              <a:latin typeface="Times New Roman" panose="02020603050405020304" pitchFamily="18" charset="0"/>
              <a:ea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24 </a:t>
            </a:r>
            <a:r>
              <a:rPr lang="kk-KZ" altLang="ru-RU" sz="12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Ашық. </a:t>
            </a:r>
            <a:r>
              <a:rPr lang="kk-KZ" sz="1200" kern="1400" smtClean="0">
                <a:solidFill>
                  <a:srgbClr val="000000"/>
                </a:solidFill>
                <a:latin typeface="Times New Roman" panose="02020603050405020304" pitchFamily="18" charset="0"/>
                <a:ea typeface="Times New Roman" panose="02020603050405020304" pitchFamily="18" charset="0"/>
              </a:rPr>
              <a:t>Солтүстік-ш</a:t>
            </a:r>
            <a:r>
              <a:rPr lang="kk-KZ" sz="1200" kern="1400" smtClean="0">
                <a:solidFill>
                  <a:srgbClr val="000000"/>
                </a:solidFill>
                <a:latin typeface="Times New Roman" panose="02020603050405020304" pitchFamily="18" charset="0"/>
                <a:ea typeface="Times New Roman" panose="02020603050405020304" pitchFamily="18" charset="0"/>
              </a:rPr>
              <a:t>ығ</a:t>
            </a:r>
            <a:r>
              <a:rPr lang="kk-KZ" sz="1200" kern="1400" smtClean="0">
                <a:solidFill>
                  <a:srgbClr val="000000"/>
                </a:solidFill>
                <a:latin typeface="Times New Roman" panose="02020603050405020304" pitchFamily="18" charset="0"/>
                <a:ea typeface="Times New Roman" panose="02020603050405020304" pitchFamily="18" charset="0"/>
              </a:rPr>
              <a:t>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3-8 м/с</a:t>
            </a:r>
            <a:r>
              <a:rPr lang="kk-KZ" sz="1200" dirty="0" smtClean="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056632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23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24 </a:t>
            </a:r>
            <a:r>
              <a:rPr lang="kk-KZ" sz="1150" dirty="0" smtClean="0">
                <a:solidFill>
                  <a:prstClr val="black"/>
                </a:solidFill>
                <a:latin typeface="Times New Roman" panose="02020603050405020304" pitchFamily="18" charset="0"/>
                <a:cs typeface="Times New Roman" panose="02020603050405020304" pitchFamily="18" charset="0"/>
              </a:rPr>
              <a:t>шілдеде 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150" dirty="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49228</TotalTime>
  <Words>525</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7113</cp:revision>
  <cp:lastPrinted>2021-07-01T07:38:07Z</cp:lastPrinted>
  <dcterms:created xsi:type="dcterms:W3CDTF">2018-03-27T06:03:00Z</dcterms:created>
  <dcterms:modified xsi:type="dcterms:W3CDTF">2026-07-22T07:27:56Z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