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496588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Ясно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северный, северо-восточный 2-7 м/с. Температура воздуха ночью 16-18, днем 30-32 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57762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0" y="2060849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69397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7382</cp:revision>
  <cp:lastPrinted>2021-02-03T11:37:00Z</cp:lastPrinted>
  <dcterms:created xsi:type="dcterms:W3CDTF">2018-03-27T06:03:00Z</dcterms:created>
  <dcterms:modified xsi:type="dcterms:W3CDTF">2026-07-22T07:27:51Z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