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9500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днем град, шквал. Ветер юго-западный с переходом на северо-западный 5-10, порывы 15-20 м/с. Температура воздуха ночью 18-20, днем 28-30 тепла.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16-18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511897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30003</TotalTime>
  <Words>700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5123</cp:revision>
  <cp:lastPrinted>2026-04-01T06:23:53Z</cp:lastPrinted>
  <dcterms:created xsi:type="dcterms:W3CDTF">2018-03-27T06:03:00Z</dcterms:created>
  <dcterms:modified xsi:type="dcterms:W3CDTF">2026-07-22T08:03:59Z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