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9937466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7-12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19-21,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34-36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-11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20-22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21203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776911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16290</TotalTime>
  <Words>536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4243</cp:revision>
  <cp:lastPrinted>2021-07-01T03:56:27Z</cp:lastPrinted>
  <dcterms:created xsi:type="dcterms:W3CDTF">2018-03-27T06:03:00Z</dcterms:created>
  <dcterms:modified xsi:type="dcterms:W3CDTF">2026-07-22T06:08:29Z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