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378422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северный, северо-западный 9-14 м/с. Температура воздуха ночью 17-19,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24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22578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6006</TotalTime>
  <Words>553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1229</cp:revision>
  <cp:lastPrinted>2021-07-01T03:56:27Z</cp:lastPrinted>
  <dcterms:created xsi:type="dcterms:W3CDTF">2024-09-22T07:48:17Z</dcterms:created>
  <dcterms:modified xsi:type="dcterms:W3CDTF">2026-07-22T07:28:07Z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