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6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163575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гроза, град, шквал. Ветер юго-западный с переходом на северо-западный 5-10, днем порывы 15-20 м/с. Температура воздуха ночью 17-19, днем 27-29 тепла.</a:t>
            </a: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24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5-10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57145" y="353279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26626" y="257689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EF6197-DD40-54ED-0135-AA52D383FD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096628"/>
              </p:ext>
            </p:extLst>
          </p:nvPr>
        </p:nvGraphicFramePr>
        <p:xfrm>
          <a:off x="5042110" y="435087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Кашканова Г.М.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22457</TotalTime>
  <Words>630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4586</cp:revision>
  <cp:lastPrinted>2021-07-01T03:56:27Z</cp:lastPrinted>
  <dcterms:created xsi:type="dcterms:W3CDTF">2018-03-27T06:03:00Z</dcterms:created>
  <dcterms:modified xsi:type="dcterms:W3CDTF">2026-07-22T08:14:39Z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