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7" d="100"/>
          <a:sy n="87" d="100"/>
        </p:scale>
        <p:origin x="90" y="58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</a:t>
            </a:r>
            <a:r>
              <a:rPr lang="ru-RU" sz="1100" dirty="0">
                <a:solidFill>
                  <a:schemeClr val="tx1"/>
                </a:solidFill>
              </a:rPr>
              <a:t>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западный </a:t>
            </a:r>
            <a:r>
              <a:rPr lang="ru-RU" sz="1100" dirty="0">
                <a:solidFill>
                  <a:schemeClr val="tx1"/>
                </a:solidFill>
              </a:rPr>
              <a:t>3-8,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ru-RU" sz="1100" dirty="0">
                <a:solidFill>
                  <a:schemeClr val="tx1"/>
                </a:solidFill>
              </a:rPr>
              <a:t>порывы 15 м/с. Температура воздуха ночью 19-21, днем </a:t>
            </a:r>
            <a:r>
              <a:rPr lang="ru-RU" sz="1100" dirty="0" smtClean="0">
                <a:solidFill>
                  <a:schemeClr val="tx1"/>
                </a:solidFill>
              </a:rPr>
              <a:t>29-31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kk-KZ" sz="1100" dirty="0" smtClean="0">
                <a:solidFill>
                  <a:schemeClr val="tx1"/>
                </a:solidFill>
              </a:rPr>
              <a:t>3-8, временами порывы 13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274470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30319</TotalTime>
  <Words>789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7465</cp:revision>
  <cp:lastPrinted>2021-07-01T09:11:30Z</cp:lastPrinted>
  <dcterms:created xsi:type="dcterms:W3CDTF">2018-03-27T06:03:00Z</dcterms:created>
  <dcterms:modified xsi:type="dcterms:W3CDTF">2026-07-22T06:45:25Z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