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231662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187756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юго-восточный 2-7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18-20 тепла,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ru-RU" sz="1100" kern="14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сльная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жара 33-35 градусов.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42096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7182</cp:revision>
  <cp:lastPrinted>2021-07-01T03:56:27Z</cp:lastPrinted>
  <dcterms:created xsi:type="dcterms:W3CDTF">2018-03-27T06:03:00Z</dcterms:created>
  <dcterms:modified xsi:type="dcterms:W3CDTF">2026-07-22T06:17:35Z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