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803525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56868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облачно, дождь, временами сильный дождь. Гроза, град, шквал. Ветер северный 9-14, порывы 15-20, временами 23-28 м/с. Температура воздуха ночью 16-18, днем 24-26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24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865704"/>
              </p:ext>
            </p:extLst>
          </p:nvPr>
        </p:nvGraphicFramePr>
        <p:xfrm>
          <a:off x="5341458" y="3714952"/>
          <a:ext cx="4076038" cy="2477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61388</TotalTime>
  <Words>652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8340</cp:revision>
  <cp:lastPrinted>2025-08-12T06:13:34Z</cp:lastPrinted>
  <dcterms:created xsi:type="dcterms:W3CDTF">2018-03-27T06:03:00Z</dcterms:created>
  <dcterms:modified xsi:type="dcterms:W3CDTF">2026-07-22T06:55:21Z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