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20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267105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утром и днем временами дождь, гроза. Ветер северный, северо-восточный 9-14 м/с. Температура воздуха ночью 14-16, днем 25-27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небольшой 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северный, 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098373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28930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4454</cp:revision>
  <cp:lastPrinted>2021-07-01T03:56:27Z</cp:lastPrinted>
  <dcterms:created xsi:type="dcterms:W3CDTF">2018-03-27T06:03:00Z</dcterms:created>
  <dcterms:modified xsi:type="dcterms:W3CDTF">2026-07-22T07:48:44Z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