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10594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дауыл</a:t>
            </a:r>
            <a:r>
              <a:rPr lang="kk-KZ" sz="1200" dirty="0" smtClean="0">
                <a:latin typeface="Times New Roman" panose="02020603050405020304" pitchFamily="18" charset="0"/>
                <a:cs typeface="Times New Roman" panose="02020603050405020304" pitchFamily="18" charset="0"/>
              </a:rPr>
              <a:t>. Жел батыстан, 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екпіні 15-20 м/с. Ауаның температурасы 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31-33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соғады</a:t>
            </a:r>
            <a:r>
              <a:rPr lang="kk-KZ" sz="1200" dirty="0" smtClean="0">
                <a:latin typeface="Times New Roman" panose="02020603050405020304" pitchFamily="18" charset="0"/>
                <a:cs typeface="Times New Roman" panose="02020603050405020304" pitchFamily="18" charset="0"/>
              </a:rPr>
              <a:t>, күші 8-13 м/с. Ауаның температурасы түнде </a:t>
            </a:r>
            <a:r>
              <a:rPr lang="kk-KZ" sz="1200" dirty="0" smtClean="0">
                <a:latin typeface="Times New Roman" panose="02020603050405020304" pitchFamily="18" charset="0"/>
                <a:cs typeface="Times New Roman" panose="02020603050405020304" pitchFamily="18" charset="0"/>
              </a:rPr>
              <a:t>19-21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579432"/>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7819610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18113</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4397</cp:revision>
  <cp:lastPrinted>2021-07-01T07:38:07Z</cp:lastPrinted>
  <dcterms:created xsi:type="dcterms:W3CDTF">2018-03-27T06:03:00Z</dcterms:created>
  <dcterms:modified xsi:type="dcterms:W3CDTF">2026-07-21T06:40:29Z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