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768178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шілде сағ. 20-дан 22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Көшпелі</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a:t>
            </a:r>
            <a:r>
              <a:rPr lang="kk-KZ"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Солтүстіктен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rPr>
              <a:t>Ауа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17-19,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27-29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23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23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жауын-шышынсыз</a:t>
            </a:r>
            <a:r>
              <a:rPr lang="ru-RU" sz="1200" dirty="0" smtClean="0">
                <a:solidFill>
                  <a:prstClr val="black"/>
                </a:solidFill>
                <a:latin typeface="Times New Roman" panose="02020603050405020304" pitchFamily="18" charset="0"/>
                <a:ea typeface="Calibri" panose="020F0502020204030204" pitchFamily="34" charset="0"/>
              </a:rPr>
              <a:t>.</a:t>
            </a:r>
            <a:r>
              <a:rPr lang="kk-KZ" sz="1200" dirty="0" smtClean="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7-12 м/с</a:t>
            </a:r>
            <a:r>
              <a:rPr lang="ru-RU" sz="1200" dirty="0" smtClean="0">
                <a:solidFill>
                  <a:prstClr val="black"/>
                </a:solidFill>
                <a:latin typeface="Times New Roman" panose="02020603050405020304" pitchFamily="18" charset="0"/>
                <a:cs typeface="Times New Roman" panose="02020603050405020304" pitchFamily="18" charset="0"/>
              </a:rPr>
              <a:t>.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180165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32931</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5908</cp:revision>
  <cp:lastPrinted>2021-07-01T07:38:07Z</cp:lastPrinted>
  <dcterms:created xsi:type="dcterms:W3CDTF">2018-03-27T06:03:00Z</dcterms:created>
  <dcterms:modified xsi:type="dcterms:W3CDTF">2026-07-21T07:09:05Z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