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70" d="100"/>
          <a:sy n="70" d="100"/>
        </p:scale>
        <p:origin x="-504" y="28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941659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21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21</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3337728"/>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2581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0.975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46083"/>
            <a:ext cx="4257035" cy="2062103"/>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22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21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22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жаңбыр, найзағай, күндіз қатты жаңбыр, бұршақ, дауыл. Батыстан жел соғады, күші 9-14, күндіз екпіні 15-20, кей уақытта 23-28 м/с. Ауа температурасы түнде 16-18, күндіз 24-26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23</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22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23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Бұлтты, жаңбыр, найзағай. Батыстан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16-18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57146</TotalTime>
  <Words>614</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7951</cp:revision>
  <cp:lastPrinted>2025-07-15T07:11:11Z</cp:lastPrinted>
  <dcterms:created xsi:type="dcterms:W3CDTF">2018-03-27T06:03:00Z</dcterms:created>
  <dcterms:modified xsi:type="dcterms:W3CDTF">2026-07-21T07:03:26Z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