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53068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Онтүстік-шығыстан  соғатын жел оңтүстік-батысқа ауысады, күші 5-10, таңертен және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оңтүстік-батыстан соғады, күші 5-10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3310550838"/>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25790</TotalTime>
  <Words>677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4977</cp:revision>
  <cp:lastPrinted>2021-07-01T03:56:27Z</cp:lastPrinted>
  <dcterms:created xsi:type="dcterms:W3CDTF">2018-03-27T06:03:00Z</dcterms:created>
  <dcterms:modified xsi:type="dcterms:W3CDTF">2026-07-21T08:21:52Z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