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1" d="100"/>
          <a:sy n="111" d="100"/>
        </p:scale>
        <p:origin x="1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23631512"/>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№202</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84762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621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22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21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22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жаңбыр, найзағай, күндіз бұршақ, дауыл. Онтүстік-шығыстан  соғатын жел оңтүстік-батысқа ауысады, күші 5-10, таңертен және күндіз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14-16,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23-25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23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22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23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Жел оңтүстік-батыстан соғады, күші 5-10 м/с. Ауа </a:t>
            </a:r>
            <a:r>
              <a:rPr lang="kk-KZ" sz="1200">
                <a:solidFill>
                  <a:prstClr val="black"/>
                </a:solidFill>
                <a:latin typeface="Times New Roman" pitchFamily="18" charset="0"/>
                <a:cs typeface="Times New Roman" pitchFamily="18" charset="0"/>
              </a:rPr>
              <a:t>температурасы 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81368" y="351158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6" name="TextBox 13">
            <a:extLst>
              <a:ext uri="{FF2B5EF4-FFF2-40B4-BE49-F238E27FC236}">
                <a16:creationId xmlns:a16="http://schemas.microsoft.com/office/drawing/2014/main" id="{F5C3B971-9920-92E1-DA07-F809A3C7FBC5}"/>
              </a:ext>
            </a:extLst>
          </p:cNvPr>
          <p:cNvSpPr txBox="1"/>
          <p:nvPr/>
        </p:nvSpPr>
        <p:spPr>
          <a:xfrm>
            <a:off x="5100244" y="259487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CEFBAC0A-BDDC-812C-BF2F-ECD2810FB3A5}"/>
              </a:ext>
            </a:extLst>
          </p:cNvPr>
          <p:cNvGraphicFramePr>
            <a:graphicFrameLocks noGrp="1"/>
          </p:cNvGraphicFramePr>
          <p:nvPr>
            <p:extLst>
              <p:ext uri="{D42A27DB-BD31-4B8C-83A1-F6EECF244321}">
                <p14:modId xmlns:p14="http://schemas.microsoft.com/office/powerpoint/2010/main" val="1357399387"/>
              </p:ext>
            </p:extLst>
          </p:nvPr>
        </p:nvGraphicFramePr>
        <p:xfrm>
          <a:off x="5018549" y="4245693"/>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553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1,107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544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222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1,111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46889" y="5833424"/>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  Ақанова А.Е.</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21160</TotalTime>
  <Words>613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4512</cp:revision>
  <cp:lastPrinted>2021-07-01T03:56:27Z</cp:lastPrinted>
  <dcterms:created xsi:type="dcterms:W3CDTF">2018-03-27T06:03:00Z</dcterms:created>
  <dcterms:modified xsi:type="dcterms:W3CDTF">2026-07-21T08:03:50Z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