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916849"/>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21</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Аздаған </a:t>
            </a:r>
            <a:r>
              <a:rPr lang="kk-KZ" sz="1200" kern="1400" dirty="0" smtClean="0">
                <a:solidFill>
                  <a:srgbClr val="000000"/>
                </a:solidFill>
                <a:latin typeface="Times New Roman" panose="02020603050405020304" pitchFamily="18" charset="0"/>
                <a:ea typeface="Times New Roman" panose="02020603050405020304" pitchFamily="18" charset="0"/>
              </a:rPr>
              <a:t>бұлтты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Солтүстіктен 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17-19,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30</a:t>
            </a:r>
            <a:r>
              <a:rPr lang="kk-KZ" sz="1200" kern="1400" dirty="0" smtClean="0">
                <a:solidFill>
                  <a:srgbClr val="000000"/>
                </a:solidFill>
                <a:latin typeface="Times New Roman" panose="02020603050405020304" pitchFamily="18" charset="0"/>
                <a:ea typeface="Times New Roman" panose="02020603050405020304" pitchFamily="18" charset="0"/>
              </a:rPr>
              <a:t>-32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sz="1200" kern="1400" dirty="0" smtClean="0">
              <a:solidFill>
                <a:srgbClr val="000000"/>
              </a:solidFill>
              <a:latin typeface="Times New Roman" panose="02020603050405020304" pitchFamily="18" charset="0"/>
              <a:ea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sym typeface="+mn-ea"/>
              </a:rPr>
              <a:t>22 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21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056632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22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23 </a:t>
            </a:r>
            <a:r>
              <a:rPr lang="kk-KZ" sz="1150" dirty="0" smtClean="0">
                <a:solidFill>
                  <a:prstClr val="black"/>
                </a:solidFill>
                <a:latin typeface="Times New Roman" panose="02020603050405020304" pitchFamily="18" charset="0"/>
                <a:cs typeface="Times New Roman" panose="02020603050405020304" pitchFamily="18" charset="0"/>
              </a:rPr>
              <a:t>шілдеде 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49079</TotalTime>
  <Words>530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7109</cp:revision>
  <cp:lastPrinted>2021-07-01T07:38:07Z</cp:lastPrinted>
  <dcterms:created xsi:type="dcterms:W3CDTF">2018-03-27T06:03:00Z</dcterms:created>
  <dcterms:modified xsi:type="dcterms:W3CDTF">2026-07-21T07:18:36Z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