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342" y="-16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22 </a:t>
            </a:r>
            <a:r>
              <a:rPr lang="kk-KZ" altLang="ru-RU" sz="1200" b="1" dirty="0" smtClean="0">
                <a:latin typeface="Times New Roman" pitchFamily="18" charset="0"/>
                <a:ea typeface="Times New Roman KZ" pitchFamily="18" charset="0"/>
                <a:cs typeface="Times New Roman" pitchFamily="18" charset="0"/>
              </a:rPr>
              <a:t>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21 </a:t>
            </a:r>
            <a:r>
              <a:rPr lang="ru-RU" sz="1200" b="1" dirty="0" err="1" smtClean="0">
                <a:latin typeface="Times New Roman" pitchFamily="18" charset="0"/>
                <a:cs typeface="Times New Roman" pitchFamily="18" charset="0"/>
              </a:rPr>
              <a:t>шілдеде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smtClean="0">
                <a:latin typeface="Times New Roman" pitchFamily="18" charset="0"/>
                <a:cs typeface="Times New Roman" pitchFamily="18" charset="0"/>
              </a:rPr>
              <a:t>22</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шілдеде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жаңбыр, найзағай, күндіз </a:t>
            </a:r>
            <a:r>
              <a:rPr lang="kk-KZ" sz="1200" dirty="0" smtClean="0">
                <a:latin typeface="Times New Roman" pitchFamily="18" charset="0"/>
                <a:cs typeface="Times New Roman" pitchFamily="18" charset="0"/>
              </a:rPr>
              <a:t>аздаған </a:t>
            </a:r>
            <a:r>
              <a:rPr lang="kk-KZ" sz="1200" dirty="0" smtClean="0">
                <a:latin typeface="Times New Roman" pitchFamily="18" charset="0"/>
                <a:cs typeface="Times New Roman" pitchFamily="18" charset="0"/>
              </a:rPr>
              <a:t>жаңбыр, найзағай.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9-14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a:t>
            </a:r>
            <a:r>
              <a:rPr lang="kk-KZ" altLang="ru-RU" sz="1200" b="1" dirty="0" smtClean="0">
                <a:latin typeface="Times New Roman" pitchFamily="18" charset="0"/>
                <a:ea typeface="Times New Roman KZ" pitchFamily="18" charset="0"/>
                <a:cs typeface="Times New Roman" pitchFamily="18" charset="0"/>
              </a:rPr>
              <a:t>23 </a:t>
            </a:r>
            <a:r>
              <a:rPr lang="kk-KZ" altLang="ru-RU" sz="1200" b="1" dirty="0" smtClean="0">
                <a:latin typeface="Times New Roman" pitchFamily="18" charset="0"/>
                <a:ea typeface="Times New Roman KZ" pitchFamily="18" charset="0"/>
                <a:cs typeface="Times New Roman" pitchFamily="18" charset="0"/>
              </a:rPr>
              <a:t>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a:t>
            </a:r>
            <a:r>
              <a:rPr lang="kk-KZ" altLang="ru-RU" sz="1200" b="1" dirty="0" smtClean="0">
                <a:latin typeface="Times New Roman" pitchFamily="18" charset="0"/>
                <a:ea typeface="Times New Roman KZ" pitchFamily="18" charset="0"/>
                <a:cs typeface="Times New Roman" pitchFamily="18" charset="0"/>
              </a:rPr>
              <a:t>шілдеде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smtClean="0">
                <a:latin typeface="Times New Roman" pitchFamily="18" charset="0"/>
                <a:ea typeface="Times New Roman KZ" pitchFamily="18" charset="0"/>
                <a:cs typeface="Times New Roman" pitchFamily="18" charset="0"/>
              </a:rPr>
              <a:t>23 </a:t>
            </a:r>
            <a:r>
              <a:rPr lang="ru-RU" sz="1200" b="1" dirty="0" err="1" smtClean="0">
                <a:latin typeface="Times New Roman" pitchFamily="18" charset="0"/>
                <a:ea typeface="Times New Roman KZ" pitchFamily="18" charset="0"/>
                <a:cs typeface="Times New Roman" pitchFamily="18" charset="0"/>
              </a:rPr>
              <a:t>шілдеде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уақыттарда жаңбыр</a:t>
            </a:r>
            <a:r>
              <a:rPr lang="kk-KZ" sz="1200" dirty="0" smtClean="0">
                <a:latin typeface="Times New Roman" pitchFamily="18" charset="0"/>
                <a:cs typeface="Times New Roman" pitchFamily="18" charset="0"/>
              </a:rPr>
              <a:t>, найзағай. Оңтүстік-батыстан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9-14 м/с</a:t>
            </a:r>
            <a:r>
              <a:rPr lang="kk-KZ" sz="1200" dirty="0" smtClean="0">
                <a:latin typeface="Times New Roman" pitchFamily="18" charset="0"/>
                <a:cs typeface="Times New Roman" pitchFamily="18" charset="0"/>
              </a:rPr>
              <a:t>. Ауа температурасы 17-19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2659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155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0,77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23069</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6005</cp:revision>
  <cp:lastPrinted>2021-07-01T03:56:27Z</cp:lastPrinted>
  <dcterms:created xsi:type="dcterms:W3CDTF">2018-03-27T06:03:00Z</dcterms:created>
  <dcterms:modified xsi:type="dcterms:W3CDTF">2026-07-21T07:24:55Z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