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16" y="-1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1168400"/>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солтүстіктен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17-19,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25-27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23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7791" y="2332117"/>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581582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26043</TotalTime>
  <Words>504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5168</cp:revision>
  <cp:lastPrinted>2021-07-01T07:38:07Z</cp:lastPrinted>
  <dcterms:created xsi:type="dcterms:W3CDTF">2018-03-27T06:03:00Z</dcterms:created>
  <dcterms:modified xsi:type="dcterms:W3CDTF">2026-07-21T08:19:26Z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