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020"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77723"/>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3083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күндіз бұршақ. Оңтүстік-батыстан жел соғады, күші 9-14 м/с. Ауа температурасы түнде 14-16, күндіз 23-25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930936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28400</TotalTime>
  <Words>597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5364</cp:revision>
  <cp:lastPrinted>2021-07-01T07:38:07Z</cp:lastPrinted>
  <dcterms:created xsi:type="dcterms:W3CDTF">2018-03-27T06:03:00Z</dcterms:created>
  <dcterms:modified xsi:type="dcterms:W3CDTF">2026-07-21T08:16:02Z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