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3998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495929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a:t>
            </a:r>
            <a:r>
              <a:rPr lang="kk-KZ" sz="1100" dirty="0" smtClean="0">
                <a:solidFill>
                  <a:srgbClr val="000000"/>
                </a:solidFill>
                <a:latin typeface="Times New Roman"/>
              </a:rPr>
              <a:t>. </a:t>
            </a:r>
            <a:r>
              <a:rPr lang="kk-KZ" sz="1100" dirty="0">
                <a:solidFill>
                  <a:srgbClr val="000000"/>
                </a:solidFill>
                <a:latin typeface="Times New Roman"/>
              </a:rPr>
              <a:t>Жел </a:t>
            </a:r>
            <a:r>
              <a:rPr lang="kk-KZ" sz="1100" dirty="0" smtClean="0">
                <a:solidFill>
                  <a:srgbClr val="000000"/>
                </a:solidFill>
                <a:latin typeface="Times New Roman"/>
              </a:rPr>
              <a:t>оң</a:t>
            </a:r>
            <a:r>
              <a:rPr lang="kk-KZ" sz="1100" dirty="0" smtClean="0">
                <a:solidFill>
                  <a:srgbClr val="000000"/>
                </a:solidFill>
                <a:latin typeface="Times New Roman"/>
              </a:rPr>
              <a:t>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7-12 </a:t>
            </a:r>
            <a:r>
              <a:rPr lang="kk-KZ" sz="1100" dirty="0">
                <a:solidFill>
                  <a:srgbClr val="000000"/>
                </a:solidFill>
                <a:latin typeface="Times New Roman"/>
              </a:rPr>
              <a:t>м/с. Ауа температурасы түнде 18-20, күндіз </a:t>
            </a:r>
            <a:r>
              <a:rPr lang="kk-KZ" sz="1100" dirty="0" smtClean="0">
                <a:solidFill>
                  <a:srgbClr val="000000"/>
                </a:solidFill>
                <a:latin typeface="Times New Roman"/>
              </a:rPr>
              <a:t>31-33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оң</a:t>
            </a:r>
            <a:r>
              <a:rPr lang="kk-KZ" sz="1100" dirty="0" smtClean="0">
                <a:solidFill>
                  <a:srgbClr val="000000"/>
                </a:solidFill>
                <a:latin typeface="Times New Roman"/>
              </a:rPr>
              <a:t>түстік-шығыстан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7-12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18-20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43604</TotalTime>
  <Words>561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7862</cp:revision>
  <cp:lastPrinted>2021-07-01T03:56:27Z</cp:lastPrinted>
  <dcterms:created xsi:type="dcterms:W3CDTF">2018-03-27T06:03:00Z</dcterms:created>
  <dcterms:modified xsi:type="dcterms:W3CDTF">2026-07-21T07:09:46Z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