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0326870"/>
              </p:ext>
            </p:extLst>
          </p:nvPr>
        </p:nvGraphicFramePr>
        <p:xfrm>
          <a:off x="344488" y="2141593"/>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914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202</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08938" y="306281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86407853"/>
              </p:ext>
            </p:extLst>
          </p:nvPr>
        </p:nvGraphicFramePr>
        <p:xfrm>
          <a:off x="5017674" y="5152860"/>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6816" y="452724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22</a:t>
            </a:r>
            <a:r>
              <a:rPr lang="kk-KZ" altLang="ru-RU" sz="1100" b="1" dirty="0">
                <a:latin typeface="Times New Roman" panose="02020603050405020304" pitchFamily="18" charset="0"/>
                <a:cs typeface="Times New Roman" panose="02020603050405020304" pitchFamily="18" charset="0"/>
              </a:rPr>
              <a:t>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21 </a:t>
            </a:r>
            <a:r>
              <a:rPr lang="kk-KZ" altLang="ru-RU" sz="1100" b="1" dirty="0">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22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күндіз кей уақыттарда жаңбыр, найзағай</a:t>
            </a:r>
            <a:r>
              <a:rPr lang="kk-KZ" sz="1100" dirty="0" smtClean="0">
                <a:solidFill>
                  <a:prstClr val="black"/>
                </a:solidFill>
                <a:latin typeface="Times New Roman" pitchFamily="18" charset="0"/>
                <a:cs typeface="Times New Roman" pitchFamily="18" charset="0"/>
              </a:rPr>
              <a:t>. Түнде және таңертең тұман. Солтүстік-батыс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 жел соғады,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м/</a:t>
            </a:r>
            <a:r>
              <a:rPr lang="kk-KZ" sz="1100" dirty="0" smtClean="0">
                <a:solidFill>
                  <a:prstClr val="black"/>
                </a:solidFill>
                <a:latin typeface="Times New Roman" pitchFamily="18" charset="0"/>
                <a:cs typeface="Times New Roman" pitchFamily="18" charset="0"/>
              </a:rPr>
              <a:t>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жылы</a:t>
            </a:r>
            <a:r>
              <a:rPr lang="kk-KZ" sz="1100" dirty="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23 шілде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22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23 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a:t>
            </a:r>
            <a:r>
              <a:rPr lang="kk-KZ" sz="1100" dirty="0" smtClean="0">
                <a:solidFill>
                  <a:srgbClr val="000000"/>
                </a:solidFill>
                <a:latin typeface="Times New Roman" panose="02020603050405020304" pitchFamily="18" charset="0"/>
                <a:cs typeface="Times New Roman" panose="02020603050405020304" pitchFamily="18" charset="0"/>
                <a:sym typeface="+mn-ea"/>
              </a:rPr>
              <a:t>олтүстік-батыстан жел соғады</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smtClean="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7502" y="412208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32152</TotalTime>
  <Words>565</Words>
  <Application>Microsoft Office PowerPoint</Application>
  <PresentationFormat>Лист A4 (210x297 мм)</PresentationFormat>
  <Paragraphs>92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4403</cp:revision>
  <cp:lastPrinted>2021-07-01T07:38:07Z</cp:lastPrinted>
  <dcterms:created xsi:type="dcterms:W3CDTF">2018-03-27T06:03:00Z</dcterms:created>
  <dcterms:modified xsi:type="dcterms:W3CDTF">2026-07-21T06:30:10Z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