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18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202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21 </a:t>
                      </a:r>
                      <a:r>
                        <a:rPr lang="kk-KZ" sz="1200" b="1" i="1" dirty="0">
                          <a:solidFill>
                            <a:schemeClr val="tx2"/>
                          </a:solidFill>
                          <a:latin typeface="Times New Roman" pitchFamily="18" charset="0"/>
                          <a:cs typeface="Times New Roman" pitchFamily="18" charset="0"/>
                        </a:rPr>
                        <a:t>шілде </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5008" y="3645024"/>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kk-KZ" sz="1200" b="1" dirty="0">
                <a:solidFill>
                  <a:srgbClr val="000000"/>
                </a:solidFill>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324380694"/>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22</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smtClean="0">
                <a:solidFill>
                  <a:srgbClr val="000000"/>
                </a:solidFill>
                <a:latin typeface="Times New Roman" pitchFamily="18" charset="0"/>
                <a:cs typeface="Times New Roman" pitchFamily="18" charset="0"/>
              </a:rPr>
              <a:t>21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22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smtClean="0">
                <a:latin typeface="Times New Roman" pitchFamily="18" charset="0"/>
                <a:cs typeface="Times New Roman" pitchFamily="18" charset="0"/>
              </a:rPr>
              <a:t>Көшпелі бұлтты, күндіз жаңбыр, найзағай</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бұршақ</a:t>
            </a:r>
            <a:r>
              <a:rPr lang="kk-KZ" sz="1100" dirty="0">
                <a:latin typeface="Times New Roman" pitchFamily="18" charset="0"/>
                <a:cs typeface="Times New Roman" pitchFamily="18" charset="0"/>
              </a:rPr>
              <a:t>, дауыл. </a:t>
            </a:r>
            <a:r>
              <a:rPr lang="kk-KZ" sz="1100" dirty="0" smtClean="0">
                <a:latin typeface="Times New Roman" pitchFamily="18" charset="0"/>
                <a:cs typeface="Times New Roman" pitchFamily="18" charset="0"/>
              </a:rPr>
              <a:t>Солтүстіктен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түнде күші 9-14 м/с</a:t>
            </a:r>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күндіз </a:t>
            </a:r>
            <a:r>
              <a:rPr lang="kk-KZ" sz="1100" smtClean="0">
                <a:latin typeface="Times New Roman" pitchFamily="18" charset="0"/>
                <a:cs typeface="Times New Roman" pitchFamily="18" charset="0"/>
              </a:rPr>
              <a:t>15-20</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екпіні 25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16-18, күндіз </a:t>
            </a:r>
            <a:r>
              <a:rPr lang="kk-KZ" sz="1100" dirty="0" smtClean="0">
                <a:latin typeface="Times New Roman" pitchFamily="18" charset="0"/>
                <a:cs typeface="Times New Roman" pitchFamily="18" charset="0"/>
              </a:rPr>
              <a:t>25-27 </a:t>
            </a:r>
            <a:r>
              <a:rPr lang="kk-KZ" sz="1100" dirty="0">
                <a:latin typeface="Times New Roman" pitchFamily="18" charset="0"/>
                <a:cs typeface="Times New Roman" pitchFamily="18" charset="0"/>
              </a:rPr>
              <a:t>градус жылы.</a:t>
            </a: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smtClean="0">
                <a:solidFill>
                  <a:srgbClr val="000000"/>
                </a:solidFill>
                <a:latin typeface="Times New Roman" pitchFamily="18" charset="0"/>
                <a:cs typeface="Times New Roman" pitchFamily="18" charset="0"/>
              </a:rPr>
              <a:t>23 </a:t>
            </a:r>
            <a:r>
              <a:rPr lang="kk-KZ" altLang="ru-RU"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smtClean="0">
                <a:solidFill>
                  <a:srgbClr val="000000"/>
                </a:solidFill>
                <a:latin typeface="Times New Roman" pitchFamily="18" charset="0"/>
                <a:cs typeface="Times New Roman" pitchFamily="18" charset="0"/>
              </a:rPr>
              <a:t>22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23</a:t>
            </a:r>
            <a:r>
              <a:rPr lang="kk-KZ" sz="1100" b="1" dirty="0" smtClean="0">
                <a:solidFill>
                  <a:srgbClr val="000000"/>
                </a:solidFill>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түнде жаңбыр, найзағай. Солтүстік-шығыстан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13-15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84984"/>
            <a:ext cx="4752528" cy="276999"/>
          </a:xfrm>
          <a:prstGeom prst="rect">
            <a:avLst/>
          </a:prstGeom>
          <a:solidFill>
            <a:schemeClr val="bg1"/>
          </a:solidFill>
          <a:effectLst>
            <a:outerShdw blurRad="50800" dist="38100" dir="5400000" algn="t"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348880"/>
            <a:ext cx="4680520" cy="938719"/>
          </a:xfrm>
          <a:prstGeom prst="rect">
            <a:avLst/>
          </a:prstGeom>
          <a:solidFill>
            <a:schemeClr val="bg1"/>
          </a:solidFill>
          <a:effectLst>
            <a:outerShdw blurRad="50800" dist="38100" dir="5400000" algn="t"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22</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шілдеде, </a:t>
            </a:r>
            <a:r>
              <a:rPr lang="kk-KZ" sz="1100" dirty="0" smtClean="0">
                <a:solidFill>
                  <a:schemeClr val="tx1"/>
                </a:solidFill>
                <a:latin typeface="Times New Roman" pitchFamily="18" charset="0"/>
                <a:cs typeface="Times New Roman" pitchFamily="18" charset="0"/>
              </a:rPr>
              <a:t>23 </a:t>
            </a:r>
            <a:r>
              <a:rPr lang="kk-KZ" sz="1100" dirty="0">
                <a:solidFill>
                  <a:schemeClr val="tx1"/>
                </a:solidFill>
                <a:latin typeface="Times New Roman" pitchFamily="18" charset="0"/>
                <a:cs typeface="Times New Roman" pitchFamily="18" charset="0"/>
              </a:rPr>
              <a:t>шілдеде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/О. </a:t>
            </a:r>
            <a:r>
              <a:rPr lang="ru-RU" altLang="ru-RU" sz="1200" b="1" i="1" smtClean="0">
                <a:solidFill>
                  <a:srgbClr val="000000"/>
                </a:solidFill>
                <a:latin typeface="Times New Roman" panose="02020603050405020304" pitchFamily="18" charset="0"/>
                <a:cs typeface="Times New Roman" panose="02020603050405020304" pitchFamily="18" charset="0"/>
              </a:rPr>
              <a:t>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18691</TotalTime>
  <Words>565</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8323</cp:revision>
  <cp:lastPrinted>2021-07-01T03:56:27Z</cp:lastPrinted>
  <dcterms:created xsi:type="dcterms:W3CDTF">2018-03-27T06:03:00Z</dcterms:created>
  <dcterms:modified xsi:type="dcterms:W3CDTF">2026-07-21T07:50:18Z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