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326164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Солтүстіктен жел соғады, күші 9-14, күндіз екпіні 15-20 м/с. Ауа температурасы түнде 14-16, күндіз 24-26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2</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Солтүстік-шығыстан жел соғады, күші 9-14 м/с. Ауа температурасы 13-15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222234656"/>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22693</TotalTime>
  <Words>594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4370</cp:revision>
  <cp:lastPrinted>2021-07-01T07:38:07Z</cp:lastPrinted>
  <dcterms:created xsi:type="dcterms:W3CDTF">2018-03-27T06:03:00Z</dcterms:created>
  <dcterms:modified xsi:type="dcterms:W3CDTF">2026-07-21T08:34:47Z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