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93854299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№154</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kk-KZ" altLang="ru-RU" sz="1200" b="1" dirty="0" smtClean="0">
                <a:latin typeface="Times New Roman" panose="02020603050405020304" pitchFamily="18" charset="0"/>
                <a:cs typeface="Times New Roman" panose="02020603050405020304" pitchFamily="18" charset="0"/>
              </a:rPr>
              <a:t>1 шілдеге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024020358"/>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22</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шілдеден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күндіз өткінші жаңбыр</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найзағай, дауыл.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a:t>
            </a:r>
            <a:r>
              <a:rPr lang="kk-KZ" sz="1100" dirty="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түнде 21-23, күндіз 31-33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ru-RU"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23</a:t>
            </a:r>
            <a:r>
              <a:rPr lang="kk-KZ" altLang="ru-RU" sz="1200" b="1" dirty="0" smtClean="0">
                <a:latin typeface="Times New Roman" pitchFamily="18" charset="0"/>
                <a:cs typeface="Times New Roman" pitchFamily="18" charset="0"/>
              </a:rPr>
              <a:t> 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соғады, күші 8-13, екпіні 15-20 м/с. Ауа температурасы 21-23 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14349</TotalTime>
  <Words>545</Words>
  <Application>Microsoft Office PowerPoint</Application>
  <PresentationFormat>Лист A4 (210x297 мм)</PresentationFormat>
  <Paragraphs>77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4261</cp:revision>
  <cp:lastPrinted>2021-07-01T03:56:27Z</cp:lastPrinted>
  <dcterms:created xsi:type="dcterms:W3CDTF">2018-03-27T06:03:00Z</dcterms:created>
  <dcterms:modified xsi:type="dcterms:W3CDTF">2026-07-21T07:02:47Z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