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24" y="-4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065636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шілдеге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күндіз бұршақ. Оңтүстік-батыстан жел соғады, күші 9-14 м/с. Ауа температурасы түнде 14-16, күндіз 23-25 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23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984378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25835</TotalTime>
  <Words>562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5271</cp:revision>
  <cp:lastPrinted>2021-07-01T03:56:27Z</cp:lastPrinted>
  <dcterms:created xsi:type="dcterms:W3CDTF">2018-03-27T06:03:00Z</dcterms:created>
  <dcterms:modified xsi:type="dcterms:W3CDTF">2026-07-21T08:16:26Z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