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276315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№201</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шілдеге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89572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20 </a:t>
            </a:r>
            <a:r>
              <a:rPr lang="ru-RU" altLang="ru-RU" sz="1200" b="1" dirty="0" err="1">
                <a:latin typeface="Times New Roman" pitchFamily="18" charset="0"/>
                <a:cs typeface="Times New Roman" pitchFamily="18" charset="0"/>
              </a:rPr>
              <a:t>шілдеден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21 шілдеге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күндіз өткінші жаңбыр, найзағай. Солтүстік-батыстан жел соғады, күші 8-13, күндіз екпіні 15-20 м/с. Ауа температурасы түнде   23-25, күндіз 33-35 градус жылы.</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a:t>
            </a:r>
            <a:r>
              <a:rPr lang="ru-RU" altLang="ru-RU" sz="1200" b="1" dirty="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шілдеге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22</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 дейін</a:t>
            </a:r>
          </a:p>
          <a:p>
            <a:pPr indent="182563" algn="ct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8-13 м/с. Ауа температурасы 22-24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a:t>
            </a:r>
            <a:r>
              <a:rPr lang="ru-RU" altLang="ru-RU" sz="1200">
                <a:solidFill>
                  <a:srgbClr val="000000"/>
                </a:solidFill>
                <a:latin typeface="Times New Roman" panose="02020603050405020304" pitchFamily="18" charset="0"/>
                <a:cs typeface="Times New Roman" panose="02020603050405020304" pitchFamily="18" charset="0"/>
              </a:rPr>
              <a:t>қ Самал-3</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dirty="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776657"/>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14357</TotalTime>
  <Words>599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4263</cp:revision>
  <cp:lastPrinted>2021-07-01T03:56:27Z</cp:lastPrinted>
  <dcterms:created xsi:type="dcterms:W3CDTF">2018-03-27T06:03:00Z</dcterms:created>
  <dcterms:modified xsi:type="dcterms:W3CDTF">2026-07-20T07:14:17Z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