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21017321"/>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a:t>
                      </a:r>
                      <a:r>
                        <a:rPr lang="en-US" altLang="x-none" sz="1600" b="1" i="1" dirty="0">
                          <a:solidFill>
                            <a:srgbClr val="002060"/>
                          </a:solidFill>
                          <a:latin typeface="Times New Roman" panose="02020603050405020304" pitchFamily="18" charset="0"/>
                          <a:cs typeface="Times New Roman" panose="02020603050405020304" pitchFamily="18" charset="0"/>
                        </a:rPr>
                        <a:t>1</a:t>
                      </a:r>
                      <a:r>
                        <a:rPr lang="ru-RU" altLang="x-none" sz="1600" b="1" i="1" dirty="0">
                          <a:solidFill>
                            <a:srgbClr val="002060"/>
                          </a:solidFill>
                          <a:latin typeface="Times New Roman" panose="02020603050405020304" pitchFamily="18" charset="0"/>
                          <a:cs typeface="Times New Roman" panose="02020603050405020304" pitchFamily="18" charset="0"/>
                        </a:rPr>
                        <a:t>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20</a:t>
                      </a:r>
                      <a:r>
                        <a:rPr lang="kk-KZ" altLang="zh-CN" sz="1200" b="1" i="1" baseline="0" dirty="0">
                          <a:solidFill>
                            <a:srgbClr val="002060"/>
                          </a:solidFill>
                          <a:latin typeface="Times New Roman" panose="02020603050405020304" pitchFamily="18" charset="0"/>
                          <a:cs typeface="Times New Roman" panose="02020603050405020304" pitchFamily="18" charset="0"/>
                        </a:rPr>
                        <a:t>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801314"/>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a:t>
            </a:r>
            <a:r>
              <a:rPr lang="en-US"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шілдеде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en-US" altLang="ru-RU" sz="1200" b="1" dirty="0">
                <a:latin typeface="Times New Roman" panose="02020603050405020304" pitchFamily="18" charset="0"/>
                <a:cs typeface="Times New Roman" pitchFamily="18" charset="0"/>
              </a:rPr>
              <a:t>20</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a:t>
            </a:r>
            <a:r>
              <a:rPr lang="en-US" altLang="ru-RU" sz="1200" b="1" dirty="0">
                <a:latin typeface="Times New Roman" panose="02020603050405020304" pitchFamily="18" charset="0"/>
                <a:cs typeface="Times New Roman" pitchFamily="18" charset="0"/>
              </a:rPr>
              <a:t>1</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жаңбыр жауады, найзағай күтіледі, күндіз кей уақыттарда қатты жаңбыр жауады, бұшақ, дауыл күтіледі. Солтүстік-шығыстан жел соғады, күші 9-14, күндіз екпіні 15, кей уақыттарда                 23 м/с. Ауа температурасы түнде 13-15, күндіз 22-24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a:t>
            </a:r>
            <a:r>
              <a:rPr lang="en-US"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ш</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ілде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a:t>
            </a:r>
            <a:r>
              <a:rPr lang="en-US" altLang="ru-RU" sz="1200" b="1" dirty="0">
                <a:latin typeface="Times New Roman" panose="02020603050405020304" pitchFamily="18" charset="0"/>
                <a:cs typeface="Times New Roman" pitchFamily="18" charset="0"/>
              </a:rPr>
              <a:t>1</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a:t>
            </a:r>
            <a:r>
              <a:rPr lang="en-US" altLang="ru-RU" sz="1200" b="1" dirty="0">
                <a:latin typeface="Times New Roman" panose="02020603050405020304" pitchFamily="18" charset="0"/>
                <a:cs typeface="Times New Roman" pitchFamily="18" charset="0"/>
              </a:rPr>
              <a:t>2</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жаңбыр жауады, найзағай күтіледі. Солтүстік-шығыстан жел соғады, күші 9-14 м/с. Ауа температурасы 17-19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20</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862632077"/>
              </p:ext>
            </p:extLst>
          </p:nvPr>
        </p:nvGraphicFramePr>
        <p:xfrm>
          <a:off x="5014637" y="4608507"/>
          <a:ext cx="4572000" cy="1853467"/>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390241">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871">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87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450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530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22690</TotalTime>
  <Words>605</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4370</cp:revision>
  <cp:lastPrinted>2021-07-01T07:38:07Z</cp:lastPrinted>
  <dcterms:created xsi:type="dcterms:W3CDTF">2018-03-27T06:03:00Z</dcterms:created>
  <dcterms:modified xsi:type="dcterms:W3CDTF">2026-07-20T08:39:43Z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