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varScale="1">
        <p:scale>
          <a:sx n="116" d="100"/>
          <a:sy n="116" d="100"/>
        </p:scale>
        <p:origin x="228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6213471"/>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№201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21 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21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Оңтүстік-батыстан, батыстан жел соғады, күші 7-12 м/с, күндіз екпіні 15 м/с. Ауа </a:t>
            </a:r>
            <a:r>
              <a:rPr lang="kk-KZ" altLang="ru-RU" sz="1200">
                <a:latin typeface="Times New Roman" panose="02020603050405020304" pitchFamily="18" charset="0"/>
                <a:cs typeface="Times New Roman" panose="02020603050405020304" pitchFamily="18" charset="0"/>
              </a:rPr>
              <a:t>температурасы түнде            </a:t>
            </a:r>
            <a:r>
              <a:rPr lang="kk-KZ" altLang="ru-RU" sz="1200" dirty="0">
                <a:latin typeface="Times New Roman" panose="02020603050405020304" pitchFamily="18" charset="0"/>
                <a:cs typeface="Times New Roman" panose="02020603050405020304" pitchFamily="18" charset="0"/>
              </a:rPr>
              <a:t>18-20, күндіз 27-29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22 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21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22</a:t>
            </a:r>
            <a:r>
              <a:rPr lang="kk-KZ" sz="1150" b="1" dirty="0">
                <a:latin typeface="Times New Roman" panose="02020603050405020304" pitchFamily="18" charset="0"/>
                <a:cs typeface="Times New Roman" panose="02020603050405020304" pitchFamily="18" charset="0"/>
              </a:rPr>
              <a:t>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18-20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сейуіліне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7574994"/>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a:solidFill>
                            <a:schemeClr val="tx1"/>
                          </a:solidFill>
                          <a:latin typeface="Times New Roman" panose="02020603050405020304" pitchFamily="18" charset="0"/>
                          <a:cs typeface="Times New Roman" panose="02020603050405020304" pitchFamily="18" charset="0"/>
                        </a:rPr>
                        <a:t>РМ-10</a:t>
                      </a:r>
                      <a:r>
                        <a:rPr lang="kk-KZ" sz="1000" baseline="0">
                          <a:solidFill>
                            <a:schemeClr val="tx1"/>
                          </a:solidFill>
                          <a:latin typeface="Times New Roman" panose="02020603050405020304" pitchFamily="18" charset="0"/>
                          <a:cs typeface="Times New Roman" panose="02020603050405020304" pitchFamily="18" charset="0"/>
                        </a:rPr>
                        <a:t> </a:t>
                      </a:r>
                      <a:r>
                        <a:rPr lang="kk-KZ" sz="1000">
                          <a:solidFill>
                            <a:schemeClr val="tx1"/>
                          </a:solidFill>
                          <a:latin typeface="Times New Roman" panose="02020603050405020304" pitchFamily="18" charset="0"/>
                          <a:cs typeface="Times New Roman" panose="02020603050405020304" pitchFamily="18" charset="0"/>
                        </a:rPr>
                        <a:t>қалқыма </a:t>
                      </a:r>
                      <a:r>
                        <a:rPr lang="kk-KZ" sz="1000" dirty="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23800">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23800">
                <a:tc>
                  <a:txBody>
                    <a:bodyPr/>
                    <a:lstStyle/>
                    <a:p>
                      <a:r>
                        <a:rPr lang="ru-RU" sz="1000" b="0" dirty="0">
                          <a:solidFill>
                            <a:schemeClr val="tx1"/>
                          </a:solidFill>
                          <a:latin typeface="Times New Roman" panose="02020603050405020304" pitchFamily="18" charset="0"/>
                          <a:cs typeface="Times New Roman" panose="02020603050405020304" pitchFamily="18" charset="0"/>
                        </a:rPr>
                        <a:t>Азот </a:t>
                      </a:r>
                      <a:r>
                        <a:rPr lang="kk-KZ" sz="1000" kern="1200" dirty="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123800">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Косубаева А.Ж.</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26109</TotalTime>
  <Words>588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5181</cp:revision>
  <cp:lastPrinted>2021-07-01T07:38:07Z</cp:lastPrinted>
  <dcterms:created xsi:type="dcterms:W3CDTF">2018-03-27T06:03:00Z</dcterms:created>
  <dcterms:modified xsi:type="dcterms:W3CDTF">2026-07-20T09:15:21Z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