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024" y="-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0498873"/>
              </p:ext>
            </p:extLst>
          </p:nvPr>
        </p:nvGraphicFramePr>
        <p:xfrm>
          <a:off x="307975" y="2443336"/>
          <a:ext cx="4465638" cy="4602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20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найзағай. Оңтүстік-батыстан, батыстан жел соғады, күші 9-14 м/с. Ауа температурасы түнде 16-18, күндіз 23-25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22 </a:t>
            </a:r>
            <a:r>
              <a:rPr lang="kk-KZ" altLang="ru-RU" sz="1150" b="1" dirty="0">
                <a:latin typeface="Times New Roman" panose="02020603050405020304" pitchFamily="18" charset="0"/>
                <a:cs typeface="Times New Roman" panose="02020603050405020304" pitchFamily="18" charset="0"/>
              </a:rPr>
              <a:t>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21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22</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15-17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12701632"/>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0.777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4" y="6273927"/>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Косубаева А.Ж.</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28424</TotalTime>
  <Words>595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5375</cp:revision>
  <cp:lastPrinted>2021-07-01T07:38:07Z</cp:lastPrinted>
  <dcterms:created xsi:type="dcterms:W3CDTF">2018-03-27T06:03:00Z</dcterms:created>
  <dcterms:modified xsi:type="dcterms:W3CDTF">2026-07-20T09:08:51Z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