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636788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201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kk-KZ" altLang="ru-RU" sz="1200" b="1" dirty="0">
                <a:latin typeface="Times New Roman" panose="02020603050405020304" pitchFamily="18" charset="0"/>
                <a:cs typeface="Times New Roman" panose="02020603050405020304" pitchFamily="18" charset="0"/>
              </a:rPr>
              <a:t>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шілдедегі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a:t>
            </a:r>
            <a:r>
              <a:rPr lang="kk-KZ" altLang="ru-RU" sz="1100" b="1" dirty="0">
                <a:solidFill>
                  <a:srgbClr val="000000"/>
                </a:solidFill>
                <a:latin typeface="Times New Roman" panose="02020603050405020304" pitchFamily="18" charset="0"/>
                <a:cs typeface="Times New Roman" panose="02020603050405020304" pitchFamily="18" charset="0"/>
              </a:rPr>
              <a:t>шілдеге ауа райы болжамы </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20 шілде сағ. </a:t>
            </a:r>
            <a:r>
              <a:rPr lang="ru-RU" altLang="ru-RU" sz="1100" b="1" dirty="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21 шілде сағ. </a:t>
            </a:r>
            <a:r>
              <a:rPr lang="ru-RU" altLang="ru-RU" sz="1100" b="1" dirty="0">
                <a:solidFill>
                  <a:srgbClr val="000000"/>
                </a:solidFill>
                <a:latin typeface="Times New Roman" panose="02020603050405020304" pitchFamily="18" charset="0"/>
                <a:cs typeface="Times New Roman" panose="02020603050405020304" pitchFamily="18" charset="0"/>
              </a:rPr>
              <a:t>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Күндіз шаңды дауыл. Жел батыстан соғады, күші 7-12, күндіз екпіні 15-20 м/с. Ауаның температурасы түнде 20-22, күндіз 33-35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Түнде 22 шілдеге ауа райы болжамы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21 шілде сағ. </a:t>
            </a:r>
            <a:r>
              <a:rPr lang="ru-RU" altLang="ru-RU" sz="1200" b="1" dirty="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22 шілде сағ. </a:t>
            </a:r>
            <a:r>
              <a:rPr lang="ru-RU" altLang="ru-RU" sz="1200" b="1" dirty="0">
                <a:solidFill>
                  <a:srgbClr val="000000"/>
                </a:solidFill>
                <a:latin typeface="Times New Roman" panose="02020603050405020304" pitchFamily="18" charset="0"/>
                <a:cs typeface="Times New Roman" panose="02020603050405020304" pitchFamily="18" charset="0"/>
              </a:rPr>
              <a:t>08-ге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Жел батыстан соғады, күші              8-13 м/с. Ауаның температурасы түнде 22-24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сейілуіне</a:t>
            </a:r>
            <a:r>
              <a:rPr lang="ru-RU" sz="1200" b="1"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7579432"/>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09189160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3"/>
                        </a:rPr>
                        <a:t>omp_kzo@meteo.kz</a:t>
                      </a:r>
                      <a:br>
                        <a:rPr lang="ru-RU" altLang="x-none" sz="800" b="0" dirty="0">
                          <a:latin typeface="Times New Roman" panose="02020603050405020304" pitchFamily="18" charset="0"/>
                          <a:cs typeface="Times New Roman" panose="02020603050405020304" pitchFamily="18" charset="0"/>
                        </a:rPr>
                      </a:br>
                      <a:r>
                        <a:rPr lang="kk-KZ" altLang="x-none" sz="800" b="0" dirty="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18111</TotalTime>
  <Words>599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4397</cp:revision>
  <cp:lastPrinted>2021-07-01T07:38:07Z</cp:lastPrinted>
  <dcterms:created xsi:type="dcterms:W3CDTF">2018-03-27T06:03:00Z</dcterms:created>
  <dcterms:modified xsi:type="dcterms:W3CDTF">2026-07-20T08:59:59Z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