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81993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№201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9199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21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21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Солтүстік-батыстан соғатын жел оңтүстік-батысқа ауысады, күші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34-36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5-10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87404" y="2546032"/>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2771571229"/>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Кашканова Г.М.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25762</TotalTime>
  <Words>673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4973</cp:revision>
  <cp:lastPrinted>2021-07-01T03:56:27Z</cp:lastPrinted>
  <dcterms:created xsi:type="dcterms:W3CDTF">2018-03-27T06:03:00Z</dcterms:created>
  <dcterms:modified xsi:type="dcterms:W3CDTF">2026-07-20T07:24:23Z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