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4072462"/>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84762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56993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21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20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21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endParaRPr lang="ru-RU" altLang="ru-RU" sz="1200" b="1" dirty="0">
              <a:latin typeface="Times New Roman" panose="02020603050405020304" pitchFamily="18" charset="0"/>
              <a:cs typeface="Times New Roman" panose="02020603050405020304" pitchFamily="18" charset="0"/>
            </a:endParaRPr>
          </a:p>
          <a:p>
            <a:pPr indent="266700"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Солтүстік-батыстан соғатын жел оңтүстік-батысқа ауысады, күші 5-10, күндіз екпіні 15-18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29-31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200" b="1"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22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22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оңтүстік-батыстан соғады, күші 9-14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3" name="TextBox 13"/>
          <p:cNvSpPr txBox="1"/>
          <p:nvPr/>
        </p:nvSpPr>
        <p:spPr>
          <a:xfrm>
            <a:off x="5081368" y="351158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100244" y="25948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CEFBAC0A-BDDC-812C-BF2F-ECD2810FB3A5}"/>
              </a:ext>
            </a:extLst>
          </p:cNvPr>
          <p:cNvGraphicFramePr>
            <a:graphicFrameLocks noGrp="1"/>
          </p:cNvGraphicFramePr>
          <p:nvPr>
            <p:extLst>
              <p:ext uri="{D42A27DB-BD31-4B8C-83A1-F6EECF244321}">
                <p14:modId xmlns:p14="http://schemas.microsoft.com/office/powerpoint/2010/main" val="2295650201"/>
              </p:ext>
            </p:extLst>
          </p:nvPr>
        </p:nvGraphicFramePr>
        <p:xfrm>
          <a:off x="5018549" y="424569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217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0,434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5925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1,185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386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1,931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1,838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6889" y="583342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Кашканова Г.М.</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21151</TotalTime>
  <Words>605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4509</cp:revision>
  <cp:lastPrinted>2021-07-01T03:56:27Z</cp:lastPrinted>
  <dcterms:created xsi:type="dcterms:W3CDTF">2018-03-27T06:03:00Z</dcterms:created>
  <dcterms:modified xsi:type="dcterms:W3CDTF">2026-07-20T08:33:33Z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