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801713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21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23-25,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29-31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22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altLang="ru-RU" sz="110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9508546"/>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09331"/>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28702</TotalTime>
  <Words>607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5339</cp:revision>
  <cp:lastPrinted>2021-07-01T07:38:07Z</cp:lastPrinted>
  <dcterms:created xsi:type="dcterms:W3CDTF">2018-03-27T06:03:00Z</dcterms:created>
  <dcterms:modified xsi:type="dcterms:W3CDTF">2026-07-20T09:15:07Z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