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21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20 </a:t>
            </a:r>
            <a:r>
              <a:rPr lang="ru-RU" sz="1200" b="1" dirty="0" err="1">
                <a:latin typeface="Times New Roman" pitchFamily="18" charset="0"/>
                <a:cs typeface="Times New Roman" pitchFamily="18" charset="0"/>
              </a:rPr>
              <a:t>шілдеде</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21</a:t>
            </a:r>
            <a:r>
              <a:rPr lang="kk-KZ" sz="1200" b="1" dirty="0">
                <a:latin typeface="Times New Roman" pitchFamily="18" charset="0"/>
                <a:cs typeface="Times New Roman" pitchFamily="18" charset="0"/>
              </a:rPr>
              <a:t> шілдеде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indent="177800" algn="just"/>
            <a:r>
              <a:rPr lang="kk-KZ" sz="1200" dirty="0">
                <a:latin typeface="Times New Roman" pitchFamily="18" charset="0"/>
                <a:cs typeface="Times New Roman" pitchFamily="18" charset="0"/>
              </a:rPr>
              <a:t>Көшпелі бұлтты, күндіз аздаған жаңбыр. Оңтүстік-батыстан жел соғады, күші 5-10 м/с. Ауа температурасы түнде 20-22 градус жылы, күндіз қатты ыстық 37-39 градус.</a:t>
            </a:r>
            <a:endParaRPr lang="en-US" sz="1200" dirty="0">
              <a:latin typeface="Times New Roman" pitchFamily="18" charset="0"/>
              <a:cs typeface="Times New Roman" pitchFamily="18" charset="0"/>
            </a:endParaRPr>
          </a:p>
          <a:p>
            <a:pPr algn="ctr"/>
            <a:endParaRPr lang="kk-KZ" alt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22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21 шілдеде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22 </a:t>
            </a:r>
            <a:r>
              <a:rPr lang="ru-RU" sz="1200" b="1" dirty="0" err="1">
                <a:latin typeface="Times New Roman" pitchFamily="18" charset="0"/>
                <a:ea typeface="Times New Roman KZ" pitchFamily="18" charset="0"/>
                <a:cs typeface="Times New Roman" pitchFamily="18" charset="0"/>
              </a:rPr>
              <a:t>шілдеде</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жаңбыр, найзағай. Оңтүстік-батыстан жел соғады, күші 5-10 м/с. Ауа температурасы 17-19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15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2836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0,727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Балгазынов К.А.</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772416"/>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23061</TotalTime>
  <Words>562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6005</cp:revision>
  <cp:lastPrinted>2021-07-01T03:56:27Z</cp:lastPrinted>
  <dcterms:created xsi:type="dcterms:W3CDTF">2018-03-27T06:03:00Z</dcterms:created>
  <dcterms:modified xsi:type="dcterms:W3CDTF">2026-07-20T07:09:53Z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